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319" r:id="rId5"/>
    <p:sldId id="320" r:id="rId6"/>
    <p:sldId id="321" r:id="rId7"/>
    <p:sldId id="322" r:id="rId8"/>
    <p:sldId id="323" r:id="rId9"/>
    <p:sldId id="324" r:id="rId10"/>
    <p:sldId id="325" r:id="rId11"/>
    <p:sldId id="326" r:id="rId12"/>
    <p:sldId id="327" r:id="rId13"/>
    <p:sldId id="328" r:id="rId14"/>
    <p:sldId id="329" r:id="rId15"/>
    <p:sldId id="330" r:id="rId16"/>
    <p:sldId id="331" r:id="rId17"/>
    <p:sldId id="332" r:id="rId18"/>
    <p:sldId id="333" r:id="rId19"/>
    <p:sldId id="334" r:id="rId20"/>
    <p:sldId id="335" r:id="rId21"/>
    <p:sldId id="336" r:id="rId22"/>
    <p:sldId id="337" r:id="rId23"/>
    <p:sldId id="338" r:id="rId24"/>
    <p:sldId id="339" r:id="rId25"/>
    <p:sldId id="340" r:id="rId26"/>
    <p:sldId id="341" r:id="rId27"/>
    <p:sldId id="342" r:id="rId28"/>
    <p:sldId id="343" r:id="rId29"/>
    <p:sldId id="344" r:id="rId30"/>
    <p:sldId id="345" r:id="rId31"/>
    <p:sldId id="346" r:id="rId32"/>
    <p:sldId id="347" r:id="rId33"/>
    <p:sldId id="348" r:id="rId34"/>
    <p:sldId id="349" r:id="rId35"/>
    <p:sldId id="350" r:id="rId36"/>
    <p:sldId id="351" r:id="rId37"/>
    <p:sldId id="352" r:id="rId38"/>
    <p:sldId id="353" r:id="rId39"/>
    <p:sldId id="354" r:id="rId40"/>
    <p:sldId id="355" r:id="rId41"/>
    <p:sldId id="356" r:id="rId42"/>
    <p:sldId id="357" r:id="rId43"/>
    <p:sldId id="358" r:id="rId44"/>
    <p:sldId id="359" r:id="rId45"/>
    <p:sldId id="360" r:id="rId46"/>
    <p:sldId id="361" r:id="rId47"/>
    <p:sldId id="362" r:id="rId48"/>
    <p:sldId id="363" r:id="rId49"/>
    <p:sldId id="364" r:id="rId50"/>
    <p:sldId id="365" r:id="rId51"/>
    <p:sldId id="366" r:id="rId52"/>
    <p:sldId id="367" r:id="rId53"/>
    <p:sldId id="368" r:id="rId54"/>
    <p:sldId id="369" r:id="rId55"/>
    <p:sldId id="370" r:id="rId56"/>
    <p:sldId id="371" r:id="rId57"/>
    <p:sldId id="372" r:id="rId58"/>
    <p:sldId id="373" r:id="rId59"/>
    <p:sldId id="374" r:id="rId60"/>
    <p:sldId id="375" r:id="rId61"/>
    <p:sldId id="376" r:id="rId62"/>
    <p:sldId id="377" r:id="rId63"/>
    <p:sldId id="378" r:id="rId64"/>
    <p:sldId id="379" r:id="rId65"/>
    <p:sldId id="380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3BBC61-9EC9-4107-9099-D2149D6E5201}" v="1" dt="2022-12-14T07:01:30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41" autoAdjust="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vesh K" userId="S::devesh.k2021@vitstudent.ac.in::2b673091-88d1-43e5-835b-2f86424ba836" providerId="AD" clId="Web-{A23BBC61-9EC9-4107-9099-D2149D6E5201}"/>
    <pc:docChg chg="modSld">
      <pc:chgData name="Devesh K" userId="S::devesh.k2021@vitstudent.ac.in::2b673091-88d1-43e5-835b-2f86424ba836" providerId="AD" clId="Web-{A23BBC61-9EC9-4107-9099-D2149D6E5201}" dt="2022-12-14T07:01:30.183" v="0" actId="1076"/>
      <pc:docMkLst>
        <pc:docMk/>
      </pc:docMkLst>
      <pc:sldChg chg="modSp">
        <pc:chgData name="Devesh K" userId="S::devesh.k2021@vitstudent.ac.in::2b673091-88d1-43e5-835b-2f86424ba836" providerId="AD" clId="Web-{A23BBC61-9EC9-4107-9099-D2149D6E5201}" dt="2022-12-14T07:01:30.183" v="0" actId="1076"/>
        <pc:sldMkLst>
          <pc:docMk/>
          <pc:sldMk cId="2749635158" sldId="260"/>
        </pc:sldMkLst>
        <pc:picChg chg="mod">
          <ac:chgData name="Devesh K" userId="S::devesh.k2021@vitstudent.ac.in::2b673091-88d1-43e5-835b-2f86424ba836" providerId="AD" clId="Web-{A23BBC61-9EC9-4107-9099-D2149D6E5201}" dt="2022-12-14T07:01:30.183" v="0" actId="1076"/>
          <ac:picMkLst>
            <pc:docMk/>
            <pc:sldMk cId="2749635158" sldId="260"/>
            <ac:picMk id="3" creationId="{A8399693-2D21-3F2F-ABEF-7875FED48B53}"/>
          </ac:picMkLst>
        </pc:picChg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584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66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2374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116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86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297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091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499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8612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998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0380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975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4053B4-7F42-7AF8-B076-037C46752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6" y="0"/>
            <a:ext cx="1065006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34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2E3802-9B92-67DC-B0C9-8CEF73DD5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50" y="0"/>
            <a:ext cx="112378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43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B0AA26-4D0F-1767-1D63-74FEC83B1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884" y="0"/>
            <a:ext cx="95162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554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0DA416-DE76-7679-7835-B8EE30ACF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216" y="7038"/>
            <a:ext cx="6824578" cy="685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135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935A4A-97EB-9707-9FB1-E9AA6612F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47099"/>
            <a:ext cx="12183051" cy="436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915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B24761-23B7-D82A-58B4-C9F1E9F85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5" y="3629"/>
            <a:ext cx="5673012" cy="686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849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77E8BA-61DC-74F5-961F-C9E61D457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689" y="464625"/>
            <a:ext cx="9136774" cy="15227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74B484-30B6-5102-EDBB-3FFE709D3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33377"/>
            <a:ext cx="12223934" cy="322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836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E7F2FB-A14B-D076-1496-B303A9DB2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128" y="39230"/>
            <a:ext cx="8504671" cy="681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69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922EA1-DA6A-872B-5AC5-C60D0B8BE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4" y="1150374"/>
            <a:ext cx="12172336" cy="456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14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DECE17-2376-8EF6-4504-F17CA8893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639" y="7559"/>
            <a:ext cx="5509804" cy="684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312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084773-595A-EE31-BE2C-16BDADACB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156" y="5884"/>
            <a:ext cx="8935362" cy="685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00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34182C-BA99-DDA5-6AB0-915D4E743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940767"/>
            <a:ext cx="12173029" cy="186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85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8B4848-F0AE-CC41-71E6-DA1029E85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553" y="0"/>
            <a:ext cx="95728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30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83B53E-85F5-B065-4D3E-BE739150F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168"/>
            <a:ext cx="12187338" cy="622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39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923A22-AEE9-0A4C-02BA-049E6D48D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3" y="491613"/>
            <a:ext cx="12152568" cy="590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7206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F8BF1F-07EB-2E69-A3A0-BF5E44BF1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780" y="0"/>
            <a:ext cx="9620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787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45D050-3339-A0A9-3B24-7B2E40F45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207" y="3450"/>
            <a:ext cx="6827022" cy="685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08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ABF1EF-4D30-7E11-A418-256FBC400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0" y="120636"/>
            <a:ext cx="11982159" cy="640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031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3A872A-593B-8057-C50B-59F63A68E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335" y="-14748"/>
            <a:ext cx="9163664" cy="687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40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4D1D2A-5BB4-C249-62F8-EA29E6811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845" y="0"/>
            <a:ext cx="1120231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574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23C238-A608-B4C6-7C45-3E36D3B8C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090" y="-2326"/>
            <a:ext cx="7745193" cy="686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4806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E176CB-F109-7FDE-6E7C-CE527492E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2555"/>
            <a:ext cx="12241646" cy="477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452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71AD99-7556-9CAA-8CFE-A4A484729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313" y="-2045"/>
            <a:ext cx="7487141" cy="686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650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22519F-784C-5BA7-127B-CAB703C0C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452" y="-39290"/>
            <a:ext cx="5181580" cy="68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29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992D8B-F40A-BABF-7504-5877B777F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179" y="167149"/>
            <a:ext cx="8053641" cy="13765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6B5C8C-3114-6E1E-44A2-E53A7DBB9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3028" y="1543665"/>
            <a:ext cx="6367554" cy="531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5957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39B652-443C-DEE1-69D3-0F1301576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81" y="0"/>
            <a:ext cx="11739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921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645917-A98A-078E-952F-5C67969AB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" y="0"/>
            <a:ext cx="11833033" cy="677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1048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E933E1-1E2E-2CF9-179B-3C4FBD15A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980"/>
            <a:ext cx="12146774" cy="628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737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715091-A214-1FF1-4653-0A9239C39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5511"/>
            <a:ext cx="12204013" cy="392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661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D3C473-81A4-6E9A-4F4A-041E3B8DB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206" y="-31660"/>
            <a:ext cx="6792373" cy="688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319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0C3BF7-9F62-A77A-9521-F6F078D8A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4883"/>
            <a:ext cx="12224122" cy="522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0088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4AD97-17C0-CD57-6D95-CBC7D119A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419" y="0"/>
            <a:ext cx="98331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7709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C4C341-13F8-97FE-286D-E3150F8D0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729" y="0"/>
            <a:ext cx="1028054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437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28159F-61EB-5FF6-CD6A-36FFBF667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484" y="457200"/>
            <a:ext cx="9474469" cy="30604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871158-90ED-568B-2D05-846F8CC80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484" y="3517641"/>
            <a:ext cx="9683032" cy="306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6824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8483C3-02C7-BBAF-736E-EF49420C0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903" y="43302"/>
            <a:ext cx="10488842" cy="681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8087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28694C-0716-752C-AA37-34DD2E7D4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077" y="-5284"/>
            <a:ext cx="7506068" cy="686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7946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D2C3B6-3D1D-AE04-41D9-FEF3EB8CA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635124"/>
            <a:ext cx="12185386" cy="358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92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9607DE-A6AD-AFDD-DA3A-B4F0DB03B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1858" y="0"/>
            <a:ext cx="6345793" cy="688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574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D85843-EBC5-8E56-2ADE-3554BFA7F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1534"/>
            <a:ext cx="12192000" cy="39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270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75499D-AC63-AF45-2182-F8A7B01AA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942" y="-4764"/>
            <a:ext cx="8076510" cy="686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744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FAA085-5F32-AB33-3671-FA9260A4F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73" y="934064"/>
            <a:ext cx="12213168" cy="499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5137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D52A2F-5E05-9211-D94A-065319094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0" y="1147916"/>
            <a:ext cx="12124119" cy="456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974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B29FA-FB05-9834-E240-23C1F24BB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774" y="1"/>
            <a:ext cx="7364362" cy="684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556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2EF23B-7873-D368-8B77-C9619ECFC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017" y="0"/>
            <a:ext cx="106039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408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3A0219-4EFA-4074-14CD-1D06AEA96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765"/>
            <a:ext cx="12192000" cy="572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2556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EA4C8E-F79E-3EAA-E692-204A0F6C0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5884" y="-6206"/>
            <a:ext cx="7013892" cy="686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1792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C7FA27-9225-E9DB-E2E2-013C6897E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37" y="0"/>
            <a:ext cx="1081752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3159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E1B293-0E22-D0B4-AE95-3D391986D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2240"/>
            <a:ext cx="9785437" cy="683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22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FF03BE-A29B-C460-5CC6-4F497B9B1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7226" y="-11870"/>
            <a:ext cx="6124748" cy="686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731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5F0FC5-AC16-0212-ECC1-EBAFB562B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1381"/>
            <a:ext cx="12161474" cy="466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5888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C82A85-0BBD-60C4-2D0D-64FACAA0B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677" y="-5062"/>
            <a:ext cx="9333763" cy="686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31630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51BE99-B699-BF6A-F733-2D4DA4FA0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961"/>
            <a:ext cx="11981925" cy="590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1552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4BECEA-3C5B-4C17-5BA3-BF472BFAD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76" y="40703"/>
            <a:ext cx="11790447" cy="681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62509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BFE36B-A66E-B9AC-0850-831FF642C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9" y="433150"/>
            <a:ext cx="12085093" cy="602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630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E3A407-0D0B-8599-8980-568CA9146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749" y="0"/>
            <a:ext cx="6974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34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A6A93D-7F7D-C494-F691-14CBB47DA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" y="355525"/>
            <a:ext cx="11908790" cy="614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9426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E16F32-4A32-E49C-5894-1D8F5E265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741" y="-482"/>
            <a:ext cx="7471991" cy="685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1163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BA3A7B-ABA2-F83C-A965-E489D550B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666" y="381001"/>
            <a:ext cx="12211666" cy="610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78379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3583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760182-0577-DCAA-79EE-51456F4ED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313" y="17948"/>
            <a:ext cx="7509077" cy="684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12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BA5ABE-79B5-DBC4-37E7-0965B6BA1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24" y="2155372"/>
            <a:ext cx="12009620" cy="260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392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47A8E6-5C77-18C8-7A6D-3683E0F05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0" y="1222311"/>
            <a:ext cx="12149097" cy="440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98538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9A427E9303B54DBFBBE113110CA6DF" ma:contentTypeVersion="2" ma:contentTypeDescription="Create a new document." ma:contentTypeScope="" ma:versionID="01cac18c75e7ca5d3941cd19928f6fc5">
  <xsd:schema xmlns:xsd="http://www.w3.org/2001/XMLSchema" xmlns:xs="http://www.w3.org/2001/XMLSchema" xmlns:p="http://schemas.microsoft.com/office/2006/metadata/properties" xmlns:ns2="7b7b3b4e-94b4-4794-84f5-8d6141b0fac6" targetNamespace="http://schemas.microsoft.com/office/2006/metadata/properties" ma:root="true" ma:fieldsID="4b13553c49a59d8d86c18ed512db2a1f" ns2:_="">
    <xsd:import namespace="7b7b3b4e-94b4-4794-84f5-8d6141b0fac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7b3b4e-94b4-4794-84f5-8d6141b0fa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39FA024-453D-4E32-ABDE-8EF7277008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7b3b4e-94b4-4794-84f5-8d6141b0fac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FCF244D-321F-48AC-B61B-255E543E98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07EE63-0CC0-4E7C-9E12-601F80D40B5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0</Words>
  <Application>Microsoft Office PowerPoint</Application>
  <PresentationFormat>Widescreen</PresentationFormat>
  <Paragraphs>0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5" baseType="lpstr">
      <vt:lpstr>Arial</vt:lpstr>
      <vt:lpstr>Calibri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SUNIL KUMAR PRADHAN</dc:creator>
  <cp:lastModifiedBy>Rahul Karthik</cp:lastModifiedBy>
  <cp:revision>132</cp:revision>
  <dcterms:created xsi:type="dcterms:W3CDTF">2022-12-12T05:16:41Z</dcterms:created>
  <dcterms:modified xsi:type="dcterms:W3CDTF">2025-02-03T11:21:29Z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0x010100439A427E9303B54DBFBBE113110CA6DF</vt:lpwstr>
  </property>
</Properties>
</file>

<file path=docProps/thumbnail.jpeg>
</file>